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5fa36681724a.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15fa33c768cd9.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5fa3b191992.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5fa31cddc5ef.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5fa323eddcb7.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5fa3553584ce.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5fa32ca21c16.png"/>
<Relationship Id="rId3" Type="http://schemas.openxmlformats.org/officeDocument/2006/relationships/image" Target="../media/file15fa346e1ff3e.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5fa31f3c63cd.png"/>
<Relationship Id="rId3" Type="http://schemas.openxmlformats.org/officeDocument/2006/relationships/image" Target="../media/file15fa335bc37c0.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5fa357f039cf.png"/>
<Relationship Id="rId3" Type="http://schemas.openxmlformats.org/officeDocument/2006/relationships/image" Target="../media/file15fa35c637223.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5fa34da8738.png"/>
<Relationship Id="rId3" Type="http://schemas.openxmlformats.org/officeDocument/2006/relationships/image" Target="../media/file15fa326e37005.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5fa31dcf6c35.png"/>
<Relationship Id="rId3" Type="http://schemas.openxmlformats.org/officeDocument/2006/relationships/image" Target="../media/file15fa31cc91add.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5fa35702b1ee.png"/>
<Relationship Id="rId3" Type="http://schemas.openxmlformats.org/officeDocument/2006/relationships/image" Target="../media/file15fa371eface2.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5fa32e3f63de.png"/>
<Relationship Id="rId3" Type="http://schemas.openxmlformats.org/officeDocument/2006/relationships/image" Target="../media/file15fa343b59b8a.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5fa347f6a3c0.png"/>
<Relationship Id="rId3" Type="http://schemas.openxmlformats.org/officeDocument/2006/relationships/image" Target="../media/file15fa31178b729.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5fa32c942b75.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5fa333b12530.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5fa333008cd3.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5fa3691d8acd.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5fa31283cea5.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5fa3b73bc22.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5fa35b44620d.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17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17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244,414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28,170.1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16,860,551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29,815.2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2,680,985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29,086.6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17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12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8,050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927.8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349,029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617.2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75,244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816.3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17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17,351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27,032.0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43,451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26,967.6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31,155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25,640.3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37,113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32,997.0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39,500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27,152.6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44,741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29,407.4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31,103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28,089.8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221st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244,414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28,170.1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2,680,985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29,086.6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16,860,551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29,815.2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17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17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12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598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931.7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837.9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1,045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860.0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770.0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946.6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1,051.6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1,096.4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8,050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927.8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349,029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617.2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75,244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816.3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March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17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17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2022-03-17T16:34:34Z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